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B9E02F-0820-4342-B3C5-E0C290AF5CDA}" type="datetimeFigureOut">
              <a:rPr lang="ru-RU" smtClean="0"/>
              <a:pPr/>
              <a:t>10.11.2015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AE66D2-8F11-4705-AD5D-1E3488E668B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1BC019-1718-48F6-823C-DB286583482D}" type="datetimeFigureOut">
              <a:rPr lang="ru-RU" smtClean="0"/>
              <a:pPr/>
              <a:t>10.11.2015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B364AF-DC9B-403D-A097-8A0759669C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1BC019-1718-48F6-823C-DB286583482D}" type="datetimeFigureOut">
              <a:rPr lang="ru-RU" smtClean="0"/>
              <a:pPr/>
              <a:t>10.11.2015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B364AF-DC9B-403D-A097-8A0759669C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1BC019-1718-48F6-823C-DB286583482D}" type="datetimeFigureOut">
              <a:rPr lang="ru-RU" smtClean="0"/>
              <a:pPr/>
              <a:t>10.11.2015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B364AF-DC9B-403D-A097-8A0759669C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1BC019-1718-48F6-823C-DB286583482D}" type="datetimeFigureOut">
              <a:rPr lang="ru-RU" smtClean="0"/>
              <a:pPr/>
              <a:t>10.11.2015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B364AF-DC9B-403D-A097-8A0759669C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1BC019-1718-48F6-823C-DB286583482D}" type="datetimeFigureOut">
              <a:rPr lang="ru-RU" smtClean="0"/>
              <a:pPr/>
              <a:t>10.11.2015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B364AF-DC9B-403D-A097-8A0759669C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1BC019-1718-48F6-823C-DB286583482D}" type="datetimeFigureOut">
              <a:rPr lang="ru-RU" smtClean="0"/>
              <a:pPr/>
              <a:t>10.11.2015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B364AF-DC9B-403D-A097-8A0759669C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1BC019-1718-48F6-823C-DB286583482D}" type="datetimeFigureOut">
              <a:rPr lang="ru-RU" smtClean="0"/>
              <a:pPr/>
              <a:t>10.11.2015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B364AF-DC9B-403D-A097-8A0759669C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1BC019-1718-48F6-823C-DB286583482D}" type="datetimeFigureOut">
              <a:rPr lang="ru-RU" smtClean="0"/>
              <a:pPr/>
              <a:t>10.11.2015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B364AF-DC9B-403D-A097-8A0759669C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1BC019-1718-48F6-823C-DB286583482D}" type="datetimeFigureOut">
              <a:rPr lang="ru-RU" smtClean="0"/>
              <a:pPr/>
              <a:t>10.11.2015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B364AF-DC9B-403D-A097-8A0759669C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1BC019-1718-48F6-823C-DB286583482D}" type="datetimeFigureOut">
              <a:rPr lang="ru-RU" smtClean="0"/>
              <a:pPr/>
              <a:t>10.11.2015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B364AF-DC9B-403D-A097-8A0759669C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1BC019-1718-48F6-823C-DB286583482D}" type="datetimeFigureOut">
              <a:rPr lang="ru-RU" smtClean="0"/>
              <a:pPr/>
              <a:t>10.11.2015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0B364AF-DC9B-403D-A097-8A0759669C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81BC019-1718-48F6-823C-DB286583482D}" type="datetimeFigureOut">
              <a:rPr lang="ru-RU" smtClean="0"/>
              <a:pPr/>
              <a:t>10.11.2015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0B364AF-DC9B-403D-A097-8A0759669C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advClick="0" advTm="1000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414" y="2285992"/>
            <a:ext cx="750099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800" dirty="0" smtClean="0"/>
              <a:t>Огород </a:t>
            </a:r>
            <a:r>
              <a:rPr lang="ru-RU" sz="8800" dirty="0" smtClean="0"/>
              <a:t>на окне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1571612"/>
            <a:ext cx="6400800" cy="5072098"/>
          </a:xfrm>
          <a:effectLst/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>1. Дать знания, что растения живые, их поливают, сажают, выращивают из семян. Расширить знания и представления детей о полезных свойствах овощей (лука, чеснока, фасоли, огурца, гороха,  условиях необходимых для их роста.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>
                <a:solidFill>
                  <a:srgbClr val="FFC000"/>
                </a:solidFill>
              </a:rPr>
              <a:t>  2. Уточнить представления о труде взрослых, учить детей правильно называть трудовые действия.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>
                <a:solidFill>
                  <a:srgbClr val="00B0F0"/>
                </a:solidFill>
              </a:rPr>
              <a:t>  3. Воспитывать трудолюбие, бережное отношение к растениям.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>
                <a:solidFill>
                  <a:srgbClr val="002060"/>
                </a:solidFill>
              </a:rPr>
              <a:t> 4. Получить положительные эмоции от полученных результатов.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>
                <a:solidFill>
                  <a:srgbClr val="7030A0"/>
                </a:solidFill>
              </a:rPr>
              <a:t> 5. Обогащать словарный запас, развивать связную речь детей.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 6. Создать условия для участия родителей в образовательном процессе. </a:t>
            </a:r>
            <a:endParaRPr lang="ru-RU" sz="1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43306" y="1066800"/>
            <a:ext cx="3000396" cy="504812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FF0000"/>
                </a:solidFill>
              </a:rPr>
              <a:t>Задачи:</a:t>
            </a:r>
            <a:endParaRPr lang="ru-RU" sz="6000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28860" y="357166"/>
            <a:ext cx="6472238" cy="607223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Работа с дошкольниками включает в себя:</a:t>
            </a:r>
          </a:p>
          <a:p>
            <a:endParaRPr lang="ru-RU" dirty="0" smtClean="0"/>
          </a:p>
          <a:p>
            <a:r>
              <a:rPr lang="ru-RU" sz="2200" dirty="0" smtClean="0"/>
              <a:t> </a:t>
            </a:r>
          </a:p>
          <a:p>
            <a:pPr>
              <a:lnSpc>
                <a:spcPct val="120000"/>
              </a:lnSpc>
            </a:pPr>
            <a:r>
              <a:rPr lang="ru-RU" sz="2200" dirty="0" smtClean="0">
                <a:solidFill>
                  <a:srgbClr val="00B0F0"/>
                </a:solidFill>
              </a:rPr>
              <a:t> -Организация и проведение занятия: «Огород на окне». Посадка овощей: лука, чеснока, фасоли.</a:t>
            </a:r>
          </a:p>
          <a:p>
            <a:pPr>
              <a:lnSpc>
                <a:spcPct val="120000"/>
              </a:lnSpc>
            </a:pPr>
            <a:endParaRPr lang="ru-RU" sz="2200" dirty="0" smtClean="0">
              <a:solidFill>
                <a:srgbClr val="00B0F0"/>
              </a:solidFill>
            </a:endParaRPr>
          </a:p>
          <a:p>
            <a:r>
              <a:rPr lang="ru-RU" sz="2400" dirty="0" smtClean="0">
                <a:solidFill>
                  <a:srgbClr val="0070C0"/>
                </a:solidFill>
              </a:rPr>
              <a:t> - Подбор и рассматривание иллюстраций. </a:t>
            </a:r>
          </a:p>
          <a:p>
            <a:r>
              <a:rPr lang="ru-RU" sz="2400" dirty="0" smtClean="0"/>
              <a:t> </a:t>
            </a:r>
          </a:p>
          <a:p>
            <a:r>
              <a:rPr lang="ru-RU" sz="2400" dirty="0" smtClean="0">
                <a:solidFill>
                  <a:srgbClr val="C00000"/>
                </a:solidFill>
              </a:rPr>
              <a:t> -Организация и проведение занятия: «Огород на окне». Посадка овощей: лука, чеснока, гороха, огурчиков, фасоли. </a:t>
            </a:r>
          </a:p>
          <a:p>
            <a:r>
              <a:rPr lang="ru-RU" sz="2400" dirty="0" smtClean="0">
                <a:solidFill>
                  <a:srgbClr val="C00000"/>
                </a:solidFill>
              </a:rPr>
              <a:t> </a:t>
            </a:r>
          </a:p>
          <a:p>
            <a:pPr>
              <a:lnSpc>
                <a:spcPct val="120000"/>
              </a:lnSpc>
            </a:pPr>
            <a:r>
              <a:rPr lang="ru-RU" sz="2400" dirty="0" smtClean="0"/>
              <a:t> -Подбор и отгадывание загадок по теме «Овощи».</a:t>
            </a:r>
          </a:p>
          <a:p>
            <a:pPr>
              <a:lnSpc>
                <a:spcPct val="120000"/>
              </a:lnSpc>
            </a:pPr>
            <a:endParaRPr lang="ru-RU" sz="2200" dirty="0" smtClean="0"/>
          </a:p>
          <a:p>
            <a:r>
              <a:rPr lang="ru-RU" sz="2200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43570" y="0"/>
            <a:ext cx="4147374" cy="68580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Чеснока душистый зубчик</a:t>
            </a:r>
            <a:br>
              <a:rPr lang="ru-RU" sz="2000" dirty="0" smtClean="0"/>
            </a:br>
            <a:r>
              <a:rPr lang="ru-RU" sz="2000" dirty="0" smtClean="0"/>
              <a:t> Мы с тобой положим в супчик</a:t>
            </a:r>
            <a:br>
              <a:rPr lang="ru-RU" sz="2000" dirty="0" smtClean="0"/>
            </a:br>
            <a:r>
              <a:rPr lang="ru-RU" sz="2000" dirty="0" smtClean="0"/>
              <a:t> Даст он супу аромат, </a:t>
            </a:r>
            <a:br>
              <a:rPr lang="ru-RU" sz="2000" dirty="0" smtClean="0"/>
            </a:br>
            <a:r>
              <a:rPr lang="ru-RU" sz="2000" dirty="0" smtClean="0"/>
              <a:t> Станет суп вкусней стократ.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solidFill>
                  <a:srgbClr val="00B0F0"/>
                </a:solidFill>
              </a:rPr>
              <a:t>Алина садит чесночок.</a:t>
            </a:r>
            <a:br>
              <a:rPr lang="ru-RU" sz="2000" dirty="0" smtClean="0">
                <a:solidFill>
                  <a:srgbClr val="00B0F0"/>
                </a:solidFill>
              </a:rPr>
            </a:br>
            <a:r>
              <a:rPr lang="ru-RU" sz="2000" dirty="0" smtClean="0">
                <a:solidFill>
                  <a:srgbClr val="00B0F0"/>
                </a:solidFill>
              </a:rPr>
              <a:t>(</a:t>
            </a:r>
            <a:r>
              <a:rPr lang="ru-RU" sz="2000" dirty="0" smtClean="0">
                <a:solidFill>
                  <a:srgbClr val="002060"/>
                </a:solidFill>
              </a:rPr>
              <a:t>9.02.2015</a:t>
            </a:r>
            <a:r>
              <a:rPr lang="ru-RU" sz="2000" dirty="0" smtClean="0">
                <a:solidFill>
                  <a:srgbClr val="00B0F0"/>
                </a:solidFill>
              </a:rPr>
              <a:t>)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1026" name="Picture 2" descr="C:\Users\User\Desktop\фото огорода\P20903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571744"/>
            <a:ext cx="4500594" cy="39735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428604"/>
            <a:ext cx="3064954" cy="6215106"/>
          </a:xfrm>
        </p:spPr>
        <p:txBody>
          <a:bodyPr>
            <a:noAutofit/>
          </a:bodyPr>
          <a:lstStyle/>
          <a:p>
            <a:pPr defTabSz="180000">
              <a:spcBef>
                <a:spcPts val="0"/>
              </a:spcBef>
            </a:pPr>
            <a:r>
              <a:rPr lang="ru-RU" sz="1800" dirty="0" smtClean="0"/>
              <a:t> </a:t>
            </a:r>
            <a:r>
              <a:rPr lang="ru-RU" sz="2000" dirty="0" smtClean="0"/>
              <a:t>Луковица золотая</a:t>
            </a:r>
            <a:br>
              <a:rPr lang="ru-RU" sz="2000" dirty="0" smtClean="0"/>
            </a:br>
            <a:r>
              <a:rPr lang="ru-RU" sz="2000" dirty="0" smtClean="0"/>
              <a:t>  Круглая, литая. </a:t>
            </a:r>
            <a:br>
              <a:rPr lang="ru-RU" sz="2000" dirty="0" smtClean="0"/>
            </a:br>
            <a:r>
              <a:rPr lang="ru-RU" sz="2000" dirty="0" smtClean="0"/>
              <a:t>  Есть у ней один секрет –</a:t>
            </a:r>
            <a:br>
              <a:rPr lang="ru-RU" sz="2000" dirty="0" smtClean="0"/>
            </a:br>
            <a:r>
              <a:rPr lang="ru-RU" sz="2000" dirty="0" smtClean="0"/>
              <a:t> Нас спасет она от бед:</a:t>
            </a:r>
            <a:br>
              <a:rPr lang="ru-RU" sz="2000" dirty="0" smtClean="0"/>
            </a:br>
            <a:r>
              <a:rPr lang="ru-RU" sz="2000" dirty="0" smtClean="0"/>
              <a:t>  Может вылечить недуг</a:t>
            </a:r>
            <a:br>
              <a:rPr lang="ru-RU" sz="2000" dirty="0" smtClean="0"/>
            </a:br>
            <a:r>
              <a:rPr lang="ru-RU" sz="2000" dirty="0" smtClean="0"/>
              <a:t>  Вкусный и душистый лук!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solidFill>
                  <a:srgbClr val="00B0F0"/>
                </a:solidFill>
              </a:rPr>
              <a:t>Посадка лука Миша и Даша</a:t>
            </a:r>
            <a:br>
              <a:rPr lang="ru-RU" sz="2000" dirty="0" smtClean="0">
                <a:solidFill>
                  <a:srgbClr val="00B0F0"/>
                </a:solidFill>
              </a:rPr>
            </a:br>
            <a:r>
              <a:rPr lang="ru-RU" sz="2000" dirty="0" smtClean="0">
                <a:solidFill>
                  <a:srgbClr val="00B0F0"/>
                </a:solidFill>
              </a:rPr>
              <a:t>( </a:t>
            </a:r>
            <a:r>
              <a:rPr lang="ru-RU" sz="2000" dirty="0" smtClean="0">
                <a:solidFill>
                  <a:srgbClr val="002060"/>
                </a:solidFill>
              </a:rPr>
              <a:t>9.02.2015 </a:t>
            </a:r>
            <a:r>
              <a:rPr lang="ru-RU" sz="2000" dirty="0" smtClean="0">
                <a:solidFill>
                  <a:srgbClr val="00B0F0"/>
                </a:solidFill>
              </a:rPr>
              <a:t>)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050" name="Picture 2" descr="C:\Users\User\Desktop\фото огорода\P20903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8132" y="3643314"/>
            <a:ext cx="4285868" cy="3214686"/>
          </a:xfrm>
          <a:prstGeom prst="rect">
            <a:avLst/>
          </a:prstGeom>
          <a:noFill/>
        </p:spPr>
      </p:pic>
      <p:pic>
        <p:nvPicPr>
          <p:cNvPr id="2051" name="Picture 3" descr="C:\Users\User\Desktop\фото огорода\P20903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0"/>
            <a:ext cx="4214810" cy="316138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3422144" cy="6858000"/>
          </a:xfrm>
        </p:spPr>
        <p:txBody>
          <a:bodyPr>
            <a:noAutofit/>
          </a:bodyPr>
          <a:lstStyle/>
          <a:p>
            <a:r>
              <a:rPr lang="ru-RU" sz="2000" dirty="0" smtClean="0"/>
              <a:t>В огороде хоть росла,</a:t>
            </a:r>
            <a:br>
              <a:rPr lang="ru-RU" sz="2000" dirty="0" smtClean="0"/>
            </a:br>
            <a:r>
              <a:rPr lang="ru-RU" sz="2000" dirty="0" smtClean="0"/>
              <a:t>Знает ноты “соль” и “фа”.</a:t>
            </a:r>
            <a:br>
              <a:rPr lang="ru-RU" sz="2000" dirty="0" smtClean="0"/>
            </a:br>
            <a:r>
              <a:rPr lang="ru-RU" sz="2000" b="1" dirty="0" smtClean="0"/>
              <a:t>(фасоль)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 </a:t>
            </a:r>
            <a:br>
              <a:rPr lang="ru-RU" sz="2000" dirty="0" smtClean="0"/>
            </a:br>
            <a:r>
              <a:rPr lang="ru-RU" sz="2000" dirty="0" smtClean="0"/>
              <a:t>***</a:t>
            </a:r>
            <a:br>
              <a:rPr lang="ru-RU" sz="2000" dirty="0" smtClean="0"/>
            </a:br>
            <a:r>
              <a:rPr lang="ru-RU" sz="2000" dirty="0" smtClean="0"/>
              <a:t>Первое – нота, второе – то же,</a:t>
            </a:r>
            <a:br>
              <a:rPr lang="ru-RU" sz="2000" dirty="0" smtClean="0"/>
            </a:br>
            <a:r>
              <a:rPr lang="ru-RU" sz="2000" dirty="0" smtClean="0"/>
              <a:t>А целое – на боб похоже.</a:t>
            </a:r>
            <a:br>
              <a:rPr lang="ru-RU" sz="2000" dirty="0" smtClean="0"/>
            </a:br>
            <a:r>
              <a:rPr lang="ru-RU" sz="2000" b="1" dirty="0" smtClean="0"/>
              <a:t>(фасоль)</a:t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00B0F0"/>
                </a:solidFill>
              </a:rPr>
              <a:t>Глеб садит фасоль.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dirty="0" smtClean="0">
                <a:solidFill>
                  <a:srgbClr val="00B0F0"/>
                </a:solidFill>
              </a:rPr>
              <a:t> ( </a:t>
            </a:r>
            <a:r>
              <a:rPr lang="ru-RU" sz="2000" dirty="0" smtClean="0">
                <a:solidFill>
                  <a:srgbClr val="002060"/>
                </a:solidFill>
              </a:rPr>
              <a:t>9.02.2015 </a:t>
            </a:r>
            <a:r>
              <a:rPr lang="ru-RU" sz="2000" dirty="0" smtClean="0">
                <a:solidFill>
                  <a:srgbClr val="00B0F0"/>
                </a:solidFill>
              </a:rPr>
              <a:t>)</a:t>
            </a:r>
            <a:endParaRPr lang="ru-RU" sz="2000" dirty="0"/>
          </a:p>
        </p:txBody>
      </p:sp>
      <p:pic>
        <p:nvPicPr>
          <p:cNvPr id="1026" name="Picture 2" descr="C:\Users\User\Desktop\фото огорода\P20903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30" y="3423126"/>
            <a:ext cx="4643470" cy="34348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85728"/>
            <a:ext cx="2857520" cy="5500726"/>
          </a:xfrm>
        </p:spPr>
        <p:txBody>
          <a:bodyPr>
            <a:noAutofit/>
          </a:bodyPr>
          <a:lstStyle/>
          <a:p>
            <a:r>
              <a:rPr lang="ru-RU" sz="2000" dirty="0" smtClean="0"/>
              <a:t>Дом зеленый тесноват:</a:t>
            </a:r>
            <a:br>
              <a:rPr lang="ru-RU" sz="2000" dirty="0" smtClean="0"/>
            </a:br>
            <a:r>
              <a:rPr lang="ru-RU" sz="2000" dirty="0" smtClean="0"/>
              <a:t> Узкий длинный, гладкий.</a:t>
            </a:r>
            <a:br>
              <a:rPr lang="ru-RU" sz="2000" dirty="0" smtClean="0"/>
            </a:br>
            <a:r>
              <a:rPr lang="ru-RU" sz="2000" dirty="0" smtClean="0"/>
              <a:t> В доме рядышком сидят</a:t>
            </a:r>
            <a:br>
              <a:rPr lang="ru-RU" sz="2000" dirty="0" smtClean="0"/>
            </a:br>
            <a:r>
              <a:rPr lang="ru-RU" sz="2000" dirty="0" smtClean="0"/>
              <a:t> Круглые ребятки.</a:t>
            </a:r>
            <a:br>
              <a:rPr lang="ru-RU" sz="2000" dirty="0" smtClean="0"/>
            </a:br>
            <a:r>
              <a:rPr lang="ru-RU" sz="2000" dirty="0" smtClean="0"/>
              <a:t> Осенью пришла беда -</a:t>
            </a:r>
            <a:br>
              <a:rPr lang="ru-RU" sz="2000" dirty="0" smtClean="0"/>
            </a:br>
            <a:r>
              <a:rPr lang="ru-RU" sz="2000" dirty="0" smtClean="0"/>
              <a:t> Треснул домик гладкий,</a:t>
            </a:r>
            <a:br>
              <a:rPr lang="ru-RU" sz="2000" dirty="0" smtClean="0"/>
            </a:br>
            <a:r>
              <a:rPr lang="ru-RU" sz="2000" dirty="0" smtClean="0"/>
              <a:t> Поскакали кто куда</a:t>
            </a:r>
            <a:br>
              <a:rPr lang="ru-RU" sz="2000" dirty="0" smtClean="0"/>
            </a:br>
            <a:r>
              <a:rPr lang="ru-RU" sz="2000" dirty="0" smtClean="0"/>
              <a:t> Круглые ребятки.</a:t>
            </a:r>
            <a:br>
              <a:rPr lang="ru-RU" sz="2000" dirty="0" smtClean="0"/>
            </a:br>
            <a:r>
              <a:rPr lang="ru-RU" sz="2000" dirty="0" smtClean="0"/>
              <a:t>- горох –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050" name="Picture 2" descr="C:\Users\User\Desktop\фото огорода\P20903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1714488"/>
            <a:ext cx="5286380" cy="514351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28662" y="521495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00B0F0"/>
                </a:solidFill>
              </a:rPr>
              <a:t>Глеб садит горох.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>
                <a:solidFill>
                  <a:srgbClr val="00B0F0"/>
                </a:solidFill>
              </a:rPr>
              <a:t> ( </a:t>
            </a:r>
            <a:r>
              <a:rPr lang="ru-RU" dirty="0" smtClean="0">
                <a:solidFill>
                  <a:srgbClr val="002060"/>
                </a:solidFill>
              </a:rPr>
              <a:t>9.02.2015 </a:t>
            </a:r>
            <a:r>
              <a:rPr lang="ru-RU" dirty="0" smtClean="0">
                <a:solidFill>
                  <a:srgbClr val="00B0F0"/>
                </a:solidFill>
              </a:rPr>
              <a:t>)</a:t>
            </a:r>
            <a:endParaRPr lang="ru-RU" dirty="0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320"/>
            <a:ext cx="3643338" cy="2225986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На грядке длинный и зеленый,</a:t>
            </a:r>
            <a:br>
              <a:rPr lang="ru-RU" sz="2000" dirty="0" smtClean="0"/>
            </a:br>
            <a:r>
              <a:rPr lang="ru-RU" sz="2000" dirty="0" smtClean="0"/>
              <a:t> А в кадке желтый и соленый.</a:t>
            </a:r>
            <a:br>
              <a:rPr lang="ru-RU" sz="2000" dirty="0" smtClean="0"/>
            </a:br>
            <a:r>
              <a:rPr lang="ru-RU" sz="2000" dirty="0" smtClean="0">
                <a:solidFill>
                  <a:srgbClr val="C00000"/>
                </a:solidFill>
              </a:rPr>
              <a:t>(Огурец) </a:t>
            </a:r>
            <a:endParaRPr lang="ru-RU" sz="2000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Users\User\Desktop\фото огорода\P20903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928934"/>
            <a:ext cx="5715040" cy="392906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857984" y="4071942"/>
            <a:ext cx="22860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B0F0"/>
                </a:solidFill>
              </a:rPr>
              <a:t>Глеб садит огурец.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>
                <a:solidFill>
                  <a:srgbClr val="00B0F0"/>
                </a:solidFill>
              </a:rPr>
              <a:t> ( </a:t>
            </a:r>
            <a:r>
              <a:rPr lang="ru-RU" dirty="0" smtClean="0">
                <a:solidFill>
                  <a:srgbClr val="002060"/>
                </a:solidFill>
              </a:rPr>
              <a:t>9.02.2015 )</a:t>
            </a:r>
            <a:endParaRPr lang="ru-RU" dirty="0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214422"/>
            <a:ext cx="7498080" cy="3357586"/>
          </a:xfrm>
        </p:spPr>
        <p:txBody>
          <a:bodyPr>
            <a:normAutofit/>
          </a:bodyPr>
          <a:lstStyle/>
          <a:p>
            <a:r>
              <a:rPr lang="ru-RU" sz="7200" dirty="0" smtClean="0"/>
              <a:t>Эксперименты с веточками</a:t>
            </a:r>
            <a:endParaRPr lang="ru-RU" sz="7200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фото огорода\Фото-02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0"/>
            <a:ext cx="4476749" cy="3357562"/>
          </a:xfrm>
          <a:prstGeom prst="rect">
            <a:avLst/>
          </a:prstGeom>
          <a:noFill/>
        </p:spPr>
      </p:pic>
      <p:pic>
        <p:nvPicPr>
          <p:cNvPr id="4099" name="Picture 3" descr="C:\Users\User\Desktop\фото огорода\Фото-0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428999"/>
            <a:ext cx="4572000" cy="3429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фото огорода\Фото-03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3428975"/>
            <a:ext cx="4572032" cy="3429025"/>
          </a:xfrm>
          <a:prstGeom prst="rect">
            <a:avLst/>
          </a:prstGeom>
          <a:noFill/>
        </p:spPr>
      </p:pic>
      <p:pic>
        <p:nvPicPr>
          <p:cNvPr id="5123" name="Picture 3" descr="C:\Users\User\Desktop\фото огорода\Фото-03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фото огорода\Фото-03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0"/>
            <a:ext cx="4429156" cy="3214686"/>
          </a:xfrm>
          <a:prstGeom prst="rect">
            <a:avLst/>
          </a:prstGeom>
          <a:noFill/>
        </p:spPr>
      </p:pic>
      <p:pic>
        <p:nvPicPr>
          <p:cNvPr id="6147" name="Picture 3" descr="C:\Users\User\Desktop\фото огорода\Фото-03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214686"/>
            <a:ext cx="4429124" cy="364331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фото огорода\Фото-03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5500726" cy="3000372"/>
          </a:xfrm>
          <a:prstGeom prst="rect">
            <a:avLst/>
          </a:prstGeom>
          <a:noFill/>
        </p:spPr>
      </p:pic>
      <p:pic>
        <p:nvPicPr>
          <p:cNvPr id="7171" name="Picture 3" descr="C:\Users\User\Desktop\фото огорода\Фото-03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3167058"/>
            <a:ext cx="5572164" cy="36909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7200" dirty="0" smtClean="0"/>
              <a:t>Наши результаты</a:t>
            </a:r>
            <a:endParaRPr lang="ru-RU" sz="7200" dirty="0"/>
          </a:p>
        </p:txBody>
      </p:sp>
      <p:pic>
        <p:nvPicPr>
          <p:cNvPr id="1027" name="Picture 3" descr="C:\Users\User\Desktop\фото огорода\P22003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500174"/>
            <a:ext cx="8143900" cy="5357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фото огорода\P22003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1" y="0"/>
            <a:ext cx="4286280" cy="6858000"/>
          </a:xfrm>
          <a:prstGeom prst="rect">
            <a:avLst/>
          </a:prstGeom>
          <a:noFill/>
        </p:spPr>
      </p:pic>
      <p:pic>
        <p:nvPicPr>
          <p:cNvPr id="2051" name="Picture 3" descr="C:\Users\User\Desktop\фото огорода\P22003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13367" y="0"/>
            <a:ext cx="383063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фото огорода\P22003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фото огорода\P22003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8443" y="0"/>
            <a:ext cx="8095557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фото огорода\P22003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фото огорода\P22003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4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Другая 1">
      <a:dk1>
        <a:sysClr val="windowText" lastClr="000000"/>
      </a:dk1>
      <a:lt1>
        <a:sysClr val="window" lastClr="FFFFFF"/>
      </a:lt1>
      <a:dk2>
        <a:srgbClr val="00B050"/>
      </a:dk2>
      <a:lt2>
        <a:srgbClr val="00B050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1B1810"/>
      </a:hlink>
      <a:folHlink>
        <a:srgbClr val="002060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300</TotalTime>
  <Words>47</Words>
  <Application>Microsoft Office PowerPoint</Application>
  <PresentationFormat>Экран (4:3)</PresentationFormat>
  <Paragraphs>24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Солнцестояние</vt:lpstr>
      <vt:lpstr>Огород на окне.</vt:lpstr>
      <vt:lpstr> 1. Дать знания, что растения живые, их поливают, сажают, выращивают из семян. Расширить знания и представления детей о полезных свойствах овощей (лука, чеснока, фасоли, огурца, гороха,  условиях необходимых для их роста.    2. Уточнить представления о труде взрослых, учить детей правильно называть трудовые действия.    3. Воспитывать трудолюбие, бережное отношение к растениям.   4. Получить положительные эмоции от полученных результатов.   5. Обогащать словарный запас, развивать связную речь детей.   6. Создать условия для участия родителей в образовательном процессе. </vt:lpstr>
      <vt:lpstr>Слайд 3</vt:lpstr>
      <vt:lpstr>Чеснока душистый зубчик  Мы с тобой положим в супчик  Даст он супу аромат,   Станет суп вкусней стократ.            Алина садит чесночок. (9.02.2015) </vt:lpstr>
      <vt:lpstr> Луковица золотая   Круглая, литая.    Есть у ней один секрет –  Нас спасет она от бед:   Может вылечить недуг   Вкусный и душистый лук!       Посадка лука Миша и Даша ( 9.02.2015 ) </vt:lpstr>
      <vt:lpstr>В огороде хоть росла, Знает ноты “соль” и “фа”. (фасоль)   *** Первое – нота, второе – то же, А целое – на боб похоже. (фасоль)          Глеб садит фасоль.  ( 9.02.2015 )</vt:lpstr>
      <vt:lpstr>Дом зеленый тесноват:  Узкий длинный, гладкий.  В доме рядышком сидят  Круглые ребятки.  Осенью пришла беда -  Треснул домик гладкий,  Поскакали кто куда  Круглые ребятки. - горох –  </vt:lpstr>
      <vt:lpstr>На грядке длинный и зеленый,  А в кадке желтый и соленый. (Огурец) </vt:lpstr>
      <vt:lpstr>Эксперименты с веточками</vt:lpstr>
      <vt:lpstr>Слайд 10</vt:lpstr>
      <vt:lpstr>Слайд 11</vt:lpstr>
      <vt:lpstr>Слайд 12</vt:lpstr>
      <vt:lpstr>Слайд 13</vt:lpstr>
      <vt:lpstr>Наши результаты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Огород на окне.</dc:title>
  <dc:creator>User</dc:creator>
  <cp:lastModifiedBy>User</cp:lastModifiedBy>
  <cp:revision>38</cp:revision>
  <dcterms:created xsi:type="dcterms:W3CDTF">2015-02-15T09:53:17Z</dcterms:created>
  <dcterms:modified xsi:type="dcterms:W3CDTF">2015-11-10T14:30:41Z</dcterms:modified>
</cp:coreProperties>
</file>