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618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255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85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432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816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14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719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02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921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730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820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8000">
              <a:schemeClr val="accent4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B8071-26C7-48A2-8440-0B33FF0BFBA0}" type="datetimeFigureOut">
              <a:rPr lang="ru-RU" smtClean="0"/>
              <a:t>02.10.2021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BF561-7B5B-4133-9318-3FED3E7539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039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5824" y="1027113"/>
            <a:ext cx="10877551" cy="2387600"/>
          </a:xfrm>
        </p:spPr>
        <p:txBody>
          <a:bodyPr anchor="ctr">
            <a:normAutofit/>
          </a:bodyPr>
          <a:lstStyle/>
          <a:p>
            <a:r>
              <a:rPr lang="ru-RU" sz="6600" b="1" dirty="0" smtClean="0"/>
              <a:t>Роботостроение в старшей группе ДОО</a:t>
            </a:r>
            <a:endParaRPr lang="ru-RU" sz="6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715760" y="3602038"/>
            <a:ext cx="3718560" cy="1701482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Составитель: Абрамичева Наталья </a:t>
            </a:r>
            <a:r>
              <a:rPr lang="ru-RU" dirty="0" smtClean="0"/>
              <a:t>Николаевна МБДОУ </a:t>
            </a:r>
            <a:r>
              <a:rPr lang="ru-RU" dirty="0" smtClean="0"/>
              <a:t>«Детский сад №14 «Сказка» п</a:t>
            </a:r>
            <a:r>
              <a:rPr lang="ru-RU" dirty="0" smtClean="0"/>
              <a:t>. Демьяновка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334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16" b="94320" l="4700" r="96500">
                        <a14:foregroundMark x1="17000" y1="45740" x2="19100" y2="47085"/>
                        <a14:foregroundMark x1="21500" y1="48879" x2="21900" y2="49028"/>
                        <a14:foregroundMark x1="24400" y1="45441" x2="26100" y2="45291"/>
                        <a14:foregroundMark x1="29900" y1="47384" x2="30700" y2="47683"/>
                        <a14:foregroundMark x1="32100" y1="45889" x2="34300" y2="45291"/>
                        <a14:foregroundMark x1="14300" y1="48729" x2="15400" y2="48729"/>
                        <a14:foregroundMark x1="44400" y1="23767" x2="46300" y2="24813"/>
                        <a14:foregroundMark x1="40500" y1="25859" x2="42000" y2="24215"/>
                        <a14:foregroundMark x1="48900" y1="26607" x2="47200" y2="25859"/>
                        <a14:foregroundMark x1="52600" y1="27504" x2="55800" y2="27055"/>
                        <a14:foregroundMark x1="58000" y1="28700" x2="62800" y2="28251"/>
                        <a14:foregroundMark x1="65600" y1="28550" x2="66300" y2="25859"/>
                        <a14:foregroundMark x1="67400" y1="27803" x2="67900" y2="27952"/>
                        <a14:foregroundMark x1="60100" y1="28401" x2="59300" y2="26009"/>
                        <a14:foregroundMark x1="54500" y1="25561" x2="50900" y2="25112"/>
                        <a14:foregroundMark x1="70800" y1="55306" x2="72300" y2="56652"/>
                        <a14:foregroundMark x1="77000" y1="53363" x2="77600" y2="51868"/>
                        <a14:foregroundMark x1="82900" y1="51121" x2="83500" y2="51570"/>
                        <a14:foregroundMark x1="89500" y1="53214" x2="89500" y2="532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86250" y="1916946"/>
            <a:ext cx="3733830" cy="2497932"/>
          </a:xfrm>
          <a:prstGeom prst="rect">
            <a:avLst/>
          </a:prstGeom>
        </p:spPr>
      </p:pic>
      <p:pic>
        <p:nvPicPr>
          <p:cNvPr id="1026" name="Picture 2" descr="http://i.siteapi.org/Mx3hwoNt5-07m3PI8MgIu1ki4c8=/0x0:1200x600/1792ec197ef73d8.s.siteapi.org/img/i0gzjlux35kwg0808ksckw40s8o0o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65" y="3883046"/>
            <a:ext cx="5553076" cy="277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leit.ru/uploads/product/3300/3353/thumbs/70_soft-m-0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188494"/>
            <a:ext cx="4210050" cy="325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mycdn.me/i?r=AzEPZsRbOZEKgBhR0XGMT1Rkus2RqIEFqeIeyO94kG_bwqaKTM5SRkZCeTgDn6uOyic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984" b="94141" l="5868" r="90762">
                        <a14:foregroundMark x1="42821" y1="40625" x2="51436" y2="55339"/>
                        <a14:foregroundMark x1="52185" y1="38542" x2="57678" y2="49089"/>
                        <a14:foregroundMark x1="39576" y1="45313" x2="46442" y2="587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071" y="-39071"/>
            <a:ext cx="3482975" cy="3339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167" b="93333" l="10000" r="90000">
                        <a14:foregroundMark x1="17200" y1="54000" x2="23000" y2="46833"/>
                        <a14:foregroundMark x1="22900" y1="46500" x2="21000" y2="45500"/>
                        <a14:foregroundMark x1="17400" y1="52000" x2="15900" y2="54833"/>
                        <a14:foregroundMark x1="15400" y1="55000" x2="17200" y2="52500"/>
                        <a14:foregroundMark x1="21000" y1="44500" x2="21000" y2="44500"/>
                        <a14:backgroundMark x1="38000" y1="41667" x2="37900" y2="588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08814" y="157934"/>
            <a:ext cx="5013296" cy="3007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41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5175" y="150020"/>
            <a:ext cx="4964311" cy="66190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20" y="855974"/>
            <a:ext cx="6942895" cy="520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8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9451" y="126792"/>
            <a:ext cx="4995190" cy="6660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31" y="1003092"/>
            <a:ext cx="6892144" cy="5169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0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074" y="143306"/>
            <a:ext cx="8776253" cy="658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36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3105" y="255242"/>
            <a:ext cx="4850295" cy="64670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0090" y="3283984"/>
            <a:ext cx="4584423" cy="34383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5962" t="16923" r="2404" b="25513"/>
          <a:stretch/>
        </p:blipFill>
        <p:spPr>
          <a:xfrm>
            <a:off x="556178" y="133350"/>
            <a:ext cx="5892248" cy="311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41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57437"/>
            <a:ext cx="6000750" cy="45005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0"/>
            <a:ext cx="6000750" cy="450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52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525" y="180975"/>
            <a:ext cx="4829175" cy="64389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8450" y="180975"/>
            <a:ext cx="4829175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6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25" y="190497"/>
            <a:ext cx="4829175" cy="64389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75" y="190498"/>
            <a:ext cx="4829175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9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8" y="1771650"/>
            <a:ext cx="3657600" cy="4876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9099" y="171450"/>
            <a:ext cx="3657600" cy="4876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7700" y="1771650"/>
            <a:ext cx="36576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3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23</Words>
  <Application>Microsoft Office PowerPoint</Application>
  <PresentationFormat>Широкоэкранный</PresentationFormat>
  <Paragraphs>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Роботостроение в старшей группе ДОО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Роботостроение в старшей группе ДОО</dc:title>
  <dc:creator>с</dc:creator>
  <cp:lastModifiedBy>с</cp:lastModifiedBy>
  <cp:revision>15</cp:revision>
  <dcterms:created xsi:type="dcterms:W3CDTF">2021-09-25T14:03:06Z</dcterms:created>
  <dcterms:modified xsi:type="dcterms:W3CDTF">2021-10-02T07:57:25Z</dcterms:modified>
</cp:coreProperties>
</file>