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9" r:id="rId2"/>
    <p:sldId id="257" r:id="rId3"/>
    <p:sldId id="277" r:id="rId4"/>
    <p:sldId id="258" r:id="rId5"/>
    <p:sldId id="260" r:id="rId6"/>
    <p:sldId id="263" r:id="rId7"/>
    <p:sldId id="264" r:id="rId8"/>
    <p:sldId id="279" r:id="rId9"/>
    <p:sldId id="265" r:id="rId10"/>
    <p:sldId id="266" r:id="rId11"/>
    <p:sldId id="267" r:id="rId12"/>
    <p:sldId id="268" r:id="rId13"/>
    <p:sldId id="272" r:id="rId14"/>
    <p:sldId id="269" r:id="rId15"/>
    <p:sldId id="270" r:id="rId16"/>
    <p:sldId id="275" r:id="rId17"/>
    <p:sldId id="271" r:id="rId18"/>
    <p:sldId id="273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13E1B0"/>
    <a:srgbClr val="D4A120"/>
    <a:srgbClr val="9966FF"/>
    <a:srgbClr val="2995D7"/>
    <a:srgbClr val="FF3300"/>
    <a:srgbClr val="FF99FF"/>
    <a:srgbClr val="FF33CC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64" autoAdjust="0"/>
    <p:restoredTop sz="96595" autoAdjust="0"/>
  </p:normalViewPr>
  <p:slideViewPr>
    <p:cSldViewPr>
      <p:cViewPr varScale="1">
        <p:scale>
          <a:sx n="45" d="100"/>
          <a:sy n="45" d="100"/>
        </p:scale>
        <p:origin x="-102" y="-5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5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dirty="0" smtClean="0"/>
              <a:t>Образец текста</a:t>
            </a:r>
          </a:p>
          <a:p>
            <a:pPr lvl="1" eaLnBrk="1" latinLnBrk="0" hangingPunct="1"/>
            <a:r>
              <a:rPr lang="ru-RU" dirty="0" smtClean="0"/>
              <a:t>Второй уровень</a:t>
            </a:r>
          </a:p>
          <a:p>
            <a:pPr lvl="2" eaLnBrk="1" latinLnBrk="0" hangingPunct="1"/>
            <a:r>
              <a:rPr lang="ru-RU" dirty="0" smtClean="0"/>
              <a:t>Третий уровень</a:t>
            </a:r>
          </a:p>
          <a:p>
            <a:pPr lvl="3" eaLnBrk="1" latinLnBrk="0" hangingPunct="1"/>
            <a:r>
              <a:rPr lang="ru-RU" dirty="0" smtClean="0"/>
              <a:t>Четвертый уровень</a:t>
            </a:r>
          </a:p>
          <a:p>
            <a:pPr lvl="4" eaLnBrk="1" latinLnBrk="0" hangingPunct="1"/>
            <a:r>
              <a:rPr lang="ru-RU" dirty="0" smtClean="0"/>
              <a:t>Пятый уровень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045F413-C1AC-44F7-9D14-DB8B39A90295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79A9953-3E97-4B8F-9E56-2746446299F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SimSun-ExtB" pitchFamily="49" charset="-122"/>
                <a:cs typeface="Times New Roman" panose="02020603050405020304" pitchFamily="18" charset="0"/>
              </a:rPr>
              <a:t>Моя формула успеха</a:t>
            </a:r>
            <a:endParaRPr lang="ru-RU" sz="72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  <a:ea typeface="SimSun-ExtB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 bwMode="auto">
          <a:xfrm rot="21357431">
            <a:off x="597566" y="1528285"/>
            <a:ext cx="3460433" cy="4915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14810" y="2214554"/>
            <a:ext cx="4786346" cy="28007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76200">
            <a:extrusionClr>
              <a:srgbClr val="FF00FF"/>
            </a:extrusionClr>
          </a:sp3d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7030A0"/>
                </a:solidFill>
              </a:rPr>
              <a:t>Абрамичева</a:t>
            </a:r>
            <a:r>
              <a:rPr lang="ru-RU" sz="3200" b="1" dirty="0" smtClean="0">
                <a:solidFill>
                  <a:srgbClr val="7030A0"/>
                </a:solidFill>
              </a:rPr>
              <a:t> Наталья Николаевна </a:t>
            </a:r>
          </a:p>
          <a:p>
            <a:endParaRPr lang="ru-RU" sz="3200" b="1" dirty="0" smtClean="0">
              <a:solidFill>
                <a:srgbClr val="7030A0"/>
              </a:solidFill>
            </a:endParaRPr>
          </a:p>
          <a:p>
            <a:r>
              <a:rPr lang="ru-RU" sz="2400" dirty="0" smtClean="0">
                <a:solidFill>
                  <a:srgbClr val="7030A0"/>
                </a:solidFill>
              </a:rPr>
              <a:t>МБДОУ «Детский сад№14 «Сказка» </a:t>
            </a:r>
            <a:r>
              <a:rPr lang="ru-RU" sz="2400" dirty="0" err="1" smtClean="0">
                <a:solidFill>
                  <a:srgbClr val="7030A0"/>
                </a:solidFill>
              </a:rPr>
              <a:t>п.Демьяновка</a:t>
            </a:r>
            <a:r>
              <a:rPr lang="ru-RU" sz="2400" dirty="0" smtClean="0">
                <a:solidFill>
                  <a:srgbClr val="7030A0"/>
                </a:solidFill>
              </a:rPr>
              <a:t>» </a:t>
            </a:r>
          </a:p>
          <a:p>
            <a:r>
              <a:rPr lang="ru-RU" sz="3200" dirty="0" smtClean="0">
                <a:solidFill>
                  <a:srgbClr val="7030A0"/>
                </a:solidFill>
              </a:rPr>
              <a:t>воспитатель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 rot="21357431">
            <a:off x="597567" y="1544604"/>
            <a:ext cx="3460433" cy="4915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Неизвестный исполнитель-Дорожка 12 (Неизвестный диск (26.08.2008 132143)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0"/>
                </p14:media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80986" y="1761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62598"/>
      </p:ext>
    </p:extLst>
  </p:cSld>
  <p:clrMapOvr>
    <a:masterClrMapping/>
  </p:clrMapOvr>
  <p:transition spd="med" advClick="0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несколько документов 5"/>
          <p:cNvSpPr/>
          <p:nvPr/>
        </p:nvSpPr>
        <p:spPr>
          <a:xfrm>
            <a:off x="4437072" y="143430"/>
            <a:ext cx="4572000" cy="6453336"/>
          </a:xfrm>
          <a:prstGeom prst="flowChartMultidocumen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естиугольник 4"/>
          <p:cNvSpPr/>
          <p:nvPr/>
        </p:nvSpPr>
        <p:spPr>
          <a:xfrm>
            <a:off x="0" y="428604"/>
            <a:ext cx="4355976" cy="5904656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908720"/>
            <a:ext cx="2592288" cy="4392488"/>
          </a:xfrm>
        </p:spPr>
        <p:txBody>
          <a:bodyPr>
            <a:noAutofit/>
          </a:bodyPr>
          <a:lstStyle/>
          <a:p>
            <a:pPr marL="1371600" lvl="3" indent="0" algn="ctr">
              <a:buNone/>
            </a:pPr>
            <a:r>
              <a:rPr lang="ru-RU" sz="30000" b="1" i="0" u="none" strike="noStrike" baseline="0" dirty="0" smtClean="0">
                <a:solidFill>
                  <a:srgbClr val="FF0000"/>
                </a:solidFill>
                <a:latin typeface="Georgia"/>
              </a:rPr>
              <a:t>У</a:t>
            </a:r>
            <a:endParaRPr lang="ru-RU" sz="300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0" y="404664"/>
            <a:ext cx="3888432" cy="5145435"/>
          </a:xfr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Увлечённость  профессией</a:t>
            </a:r>
            <a:endParaRPr lang="ru-RU" sz="4000" b="1" dirty="0">
              <a:solidFill>
                <a:schemeClr val="tx2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 успеху моей педагогической                                        деятельности.</a:t>
            </a:r>
            <a:endParaRPr lang="ru-RU" sz="4000" b="1" dirty="0">
              <a:solidFill>
                <a:schemeClr val="tx2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986677"/>
      </p:ext>
    </p:extLst>
  </p:cSld>
  <p:clrMapOvr>
    <a:masterClrMapping/>
  </p:clrMapOvr>
  <p:transition spd="slow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4942" y="285728"/>
            <a:ext cx="3571900" cy="3714776"/>
          </a:xfrm>
          <a:noFill/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9966FF"/>
                </a:solidFill>
              </a:rPr>
              <a:t/>
            </a:r>
            <a:br>
              <a:rPr lang="ru-RU" dirty="0" smtClean="0">
                <a:solidFill>
                  <a:srgbClr val="9966FF"/>
                </a:solidFill>
              </a:rPr>
            </a:br>
            <a:r>
              <a:rPr lang="ru-RU" dirty="0" smtClean="0">
                <a:solidFill>
                  <a:srgbClr val="9966FF"/>
                </a:solidFill>
              </a:rPr>
              <a:t>Лучший способ сделать детей хорошими – это сделать их счастливыми.</a:t>
            </a:r>
            <a:br>
              <a:rPr lang="ru-RU" dirty="0" smtClean="0">
                <a:solidFill>
                  <a:srgbClr val="9966FF"/>
                </a:solidFill>
              </a:rPr>
            </a:br>
            <a:r>
              <a:rPr lang="ru-RU" sz="2700" dirty="0" smtClean="0">
                <a:solidFill>
                  <a:srgbClr val="9966FF"/>
                </a:solidFill>
              </a:rPr>
              <a:t>Оскар Уайльд </a:t>
            </a:r>
            <a:endParaRPr lang="ru-RU" sz="2700" dirty="0">
              <a:solidFill>
                <a:srgbClr val="9966FF"/>
              </a:solidFill>
            </a:endParaRPr>
          </a:p>
        </p:txBody>
      </p:sp>
      <p:pic>
        <p:nvPicPr>
          <p:cNvPr id="4098" name="Picture 2" descr="C:\Users\детский сад\Desktop\Новый портфель\Фото на конкурс\P903048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344260">
            <a:off x="113536" y="154839"/>
            <a:ext cx="4286280" cy="3214710"/>
          </a:xfrm>
          <a:prstGeom prst="rect">
            <a:avLst/>
          </a:prstGeom>
          <a:noFill/>
        </p:spPr>
      </p:pic>
      <p:pic>
        <p:nvPicPr>
          <p:cNvPr id="4099" name="Picture 3" descr="C:\Users\детский сад\Desktop\Новый портфель\Фото на конкурс\P209037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1237880">
            <a:off x="945098" y="3291252"/>
            <a:ext cx="4346030" cy="325952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4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нутый угол 8"/>
          <p:cNvSpPr/>
          <p:nvPr/>
        </p:nvSpPr>
        <p:spPr>
          <a:xfrm>
            <a:off x="4427984" y="404664"/>
            <a:ext cx="4608512" cy="6144108"/>
          </a:xfrm>
          <a:prstGeom prst="foldedCorner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Шестиугольник 4"/>
          <p:cNvSpPr/>
          <p:nvPr/>
        </p:nvSpPr>
        <p:spPr>
          <a:xfrm>
            <a:off x="20985" y="548680"/>
            <a:ext cx="4262983" cy="5904000"/>
          </a:xfrm>
          <a:prstGeom prst="hex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476672"/>
            <a:ext cx="3008313" cy="5649491"/>
          </a:xfrm>
        </p:spPr>
        <p:txBody>
          <a:bodyPr>
            <a:noAutofit/>
          </a:bodyPr>
          <a:lstStyle/>
          <a:p>
            <a:pPr algn="ctr"/>
            <a:r>
              <a:rPr lang="ru-RU" sz="3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35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499992" y="116632"/>
            <a:ext cx="4644008" cy="619268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узорчатая паутина. Невозможно тронуть одну её нить, не вызвав при этом вибрацию всех остальных. Не возможно понять частицу без понимания целого…</a:t>
            </a:r>
          </a:p>
          <a:p>
            <a:endParaRPr lang="ru-R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Сеттерфилд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Тринадцатая сказка»</a:t>
            </a: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94319"/>
      </p:ext>
    </p:extLst>
  </p:cSld>
  <p:clrMapOvr>
    <a:masterClrMapping/>
  </p:clrMapOvr>
  <p:transition spd="slow" advTm="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91000"/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детский сад\Desktop\Новый портфель\Новая папка (4)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78578">
            <a:off x="496163" y="570835"/>
            <a:ext cx="5087121" cy="3596863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1000">
            <a:off x="5166171" y="22643"/>
            <a:ext cx="2087879" cy="20878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1000">
            <a:off x="6952122" y="-263108"/>
            <a:ext cx="2087879" cy="2087879"/>
          </a:xfrm>
          <a:prstGeom prst="rect">
            <a:avLst/>
          </a:prstGeom>
        </p:spPr>
      </p:pic>
      <p:pic>
        <p:nvPicPr>
          <p:cNvPr id="3074" name="Picture 2" descr="C:\Users\детский сад\Desktop\Новый портфель\1\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67167">
            <a:off x="5430213" y="2049832"/>
            <a:ext cx="3143972" cy="4446589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8833442"/>
      </p:ext>
    </p:extLst>
  </p:cSld>
  <p:clrMapOvr>
    <a:masterClrMapping/>
  </p:clrMapOvr>
  <p:transition spd="slow" advTm="7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3967936"/>
            <a:ext cx="44519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Каждый  день  я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живу  как  в  сказке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и смотрю  в любимые  глазки  слышу  радостный звонкий </a:t>
            </a:r>
          </a:p>
          <a:p>
            <a:pPr algn="ctr">
              <a:lnSpc>
                <a:spcPct val="150000"/>
              </a:lnSpc>
            </a:pPr>
            <a:r>
              <a:rPr lang="ru-RU" sz="2000" b="1" dirty="0" err="1">
                <a:solidFill>
                  <a:srgbClr val="C00000"/>
                </a:solidFill>
                <a:latin typeface="Comic Sans MS" panose="030F0702030302020204" pitchFamily="66" charset="0"/>
              </a:rPr>
              <a:t>с</a:t>
            </a:r>
            <a:r>
              <a:rPr lang="ru-RU" sz="2000" b="1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мешочек</a:t>
            </a:r>
            <a:r>
              <a:rPr lang="ru-RU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, обожаю тебя  мой ангелочек</a:t>
            </a:r>
            <a:r>
              <a:rPr lang="ru-RU" sz="2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  <a:endParaRPr lang="ru-RU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78715">
            <a:off x="3838707" y="245782"/>
            <a:ext cx="3905110" cy="2379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528" y="260648"/>
            <a:ext cx="2786082" cy="4272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59080">
            <a:off x="6385663" y="2828861"/>
            <a:ext cx="2474155" cy="3752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0163245"/>
      </p:ext>
    </p:extLst>
  </p:cSld>
  <p:clrMapOvr>
    <a:masterClrMapping/>
  </p:clrMapOvr>
  <p:transition spd="slow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нутый угол 5"/>
          <p:cNvSpPr/>
          <p:nvPr/>
        </p:nvSpPr>
        <p:spPr>
          <a:xfrm>
            <a:off x="4499992" y="404664"/>
            <a:ext cx="4536504" cy="6048672"/>
          </a:xfrm>
          <a:prstGeom prst="foldedCorner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естиугольник 4"/>
          <p:cNvSpPr/>
          <p:nvPr/>
        </p:nvSpPr>
        <p:spPr>
          <a:xfrm>
            <a:off x="-12924" y="332656"/>
            <a:ext cx="4320000" cy="6444056"/>
          </a:xfrm>
          <a:prstGeom prst="hexagon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836713"/>
            <a:ext cx="3456384" cy="475252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ru-RU" sz="35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27984" y="476672"/>
            <a:ext cx="4637856" cy="564949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43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инновационных технологий и соответствие требованиям к современному педагогу – основа успешного результата</a:t>
            </a:r>
            <a:r>
              <a:rPr lang="ru-RU" sz="4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2014570"/>
      </p:ext>
    </p:extLst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E1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фото ваня\PB130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4524407" cy="3393306"/>
          </a:xfrm>
          <a:prstGeom prst="rect">
            <a:avLst/>
          </a:prstGeom>
          <a:noFill/>
        </p:spPr>
      </p:pic>
      <p:pic>
        <p:nvPicPr>
          <p:cNvPr id="5123" name="Picture 3" descr="H:\фото ваня\PB130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571876"/>
            <a:ext cx="4190997" cy="3143248"/>
          </a:xfrm>
          <a:prstGeom prst="rect">
            <a:avLst/>
          </a:prstGeom>
          <a:noFill/>
        </p:spPr>
      </p:pic>
      <p:pic>
        <p:nvPicPr>
          <p:cNvPr id="5125" name="Picture 5" descr="H:\фото ваня\PB1300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643314"/>
            <a:ext cx="4095779" cy="3071834"/>
          </a:xfrm>
          <a:prstGeom prst="rect">
            <a:avLst/>
          </a:prstGeom>
          <a:noFill/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 rot="498280">
            <a:off x="4784743" y="307359"/>
            <a:ext cx="4514366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Современный воспитатель - это творческий работник, мастер своего дела, новатор, ведущий здоровый образ жизни, который использует в своей работе новейшие методические разработки.</a:t>
            </a:r>
            <a:endParaRPr kumimoji="0" lang="ru-RU" sz="2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advTm="7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нутый угол 5"/>
          <p:cNvSpPr/>
          <p:nvPr/>
        </p:nvSpPr>
        <p:spPr>
          <a:xfrm>
            <a:off x="4716016" y="404664"/>
            <a:ext cx="4176464" cy="5651968"/>
          </a:xfrm>
          <a:prstGeom prst="foldedCorne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естиугольник 4"/>
          <p:cNvSpPr/>
          <p:nvPr/>
        </p:nvSpPr>
        <p:spPr>
          <a:xfrm>
            <a:off x="179512" y="404664"/>
            <a:ext cx="4320000" cy="5940000"/>
          </a:xfrm>
          <a:prstGeom prst="hexagon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692697"/>
            <a:ext cx="3826768" cy="540059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41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543346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Единство</a:t>
            </a:r>
          </a:p>
          <a:p>
            <a:pPr marL="0" indent="0" algn="ctr">
              <a:buNone/>
            </a:pPr>
            <a:r>
              <a:rPr lang="ru-RU" sz="4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воспитателя и</a:t>
            </a:r>
          </a:p>
          <a:p>
            <a:pPr marL="0" indent="0" algn="ctr">
              <a:buNone/>
            </a:pPr>
            <a:r>
              <a:rPr lang="ru-RU" sz="4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–</a:t>
            </a:r>
          </a:p>
          <a:p>
            <a:pPr marL="0" indent="0" algn="ctr">
              <a:buNone/>
            </a:pPr>
            <a:r>
              <a:rPr lang="ru-RU" sz="4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составляющая</a:t>
            </a:r>
          </a:p>
          <a:p>
            <a:pPr marL="0" indent="0" algn="ctr">
              <a:buNone/>
            </a:pPr>
            <a:r>
              <a:rPr lang="ru-RU" sz="4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моего успеха.</a:t>
            </a:r>
            <a:endParaRPr lang="ru-RU" sz="43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045338"/>
      </p:ext>
    </p:extLst>
  </p:cSld>
  <p:clrMapOvr>
    <a:masterClrMapping/>
  </p:clrMapOvr>
  <p:transition spd="slow" advTm="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J:\Татьяни  Ив 2\IMG_00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285728"/>
            <a:ext cx="8496944" cy="6433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8596" y="357166"/>
            <a:ext cx="3500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Родители и воспитатели – 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два берега одной реки. 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655788"/>
      </p:ext>
    </p:extLst>
  </p:cSld>
  <p:clrMapOvr>
    <a:masterClrMapping/>
  </p:clrMapOvr>
  <p:transition spd="slow" advTm="3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флешка\моё творчество\PC2801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13869">
            <a:off x="269054" y="172608"/>
            <a:ext cx="4286280" cy="3214711"/>
          </a:xfrm>
          <a:prstGeom prst="rect">
            <a:avLst/>
          </a:prstGeom>
          <a:noFill/>
        </p:spPr>
      </p:pic>
      <p:pic>
        <p:nvPicPr>
          <p:cNvPr id="1027" name="Picture 3" descr="C:\фото ст.гр\DSC019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42852"/>
            <a:ext cx="4286280" cy="3214208"/>
          </a:xfrm>
          <a:prstGeom prst="rect">
            <a:avLst/>
          </a:prstGeom>
          <a:noFill/>
        </p:spPr>
      </p:pic>
      <p:pic>
        <p:nvPicPr>
          <p:cNvPr id="1028" name="Picture 4" descr="C:\фото ст.гр\DSC0192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3500438"/>
            <a:ext cx="4029079" cy="3021337"/>
          </a:xfrm>
          <a:prstGeom prst="rect">
            <a:avLst/>
          </a:prstGeom>
          <a:noFill/>
        </p:spPr>
      </p:pic>
      <p:pic>
        <p:nvPicPr>
          <p:cNvPr id="1029" name="Picture 5" descr="C:\фото ст.гр\DSC0185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443358">
            <a:off x="4818916" y="3628478"/>
            <a:ext cx="3981209" cy="2985907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5164538"/>
      </p:ext>
    </p:extLst>
  </p:cSld>
  <p:clrMapOvr>
    <a:masterClrMapping/>
  </p:clrMapOvr>
  <p:transition spd="slow"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99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J:\Новая папка (2)\з89з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6753">
            <a:off x="4724052" y="263535"/>
            <a:ext cx="4237241" cy="317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73" y="166766"/>
            <a:ext cx="3744416" cy="3371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3527">
            <a:off x="4847315" y="3022518"/>
            <a:ext cx="3813710" cy="357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8974" y="3795516"/>
            <a:ext cx="357097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Ждет гостей высокий клён -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Дом на ветке укреплён.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Краской выкрашена крыша,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Есть крылечко для певцов...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В синем небе щебет слышен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К нам летит семья скворцов.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5275925"/>
      </p:ext>
    </p:extLst>
  </p:cSld>
  <p:clrMapOvr>
    <a:masterClrMapping/>
  </p:clrMapOvr>
  <p:transition spd="slow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FFF200"/>
            </a:gs>
            <a:gs pos="4000">
              <a:srgbClr val="13E1B0"/>
            </a:gs>
            <a:gs pos="61000">
              <a:srgbClr val="FF7A00"/>
            </a:gs>
            <a:gs pos="67000">
              <a:srgbClr val="FF0300"/>
            </a:gs>
            <a:gs pos="100000">
              <a:srgbClr val="4D0808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детский сад\Desktop\Новый портфель\Img_18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87025">
            <a:off x="269109" y="3313040"/>
            <a:ext cx="4046614" cy="3034962"/>
          </a:xfrm>
          <a:prstGeom prst="rect">
            <a:avLst/>
          </a:prstGeom>
          <a:noFill/>
        </p:spPr>
      </p:pic>
      <p:pic>
        <p:nvPicPr>
          <p:cNvPr id="5122" name="Picture 2" descr="C:\Users\детский сад\Desktop\Новый портфель\Фото на конкурс\getImage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353544">
            <a:off x="314519" y="136584"/>
            <a:ext cx="3919032" cy="2939274"/>
          </a:xfrm>
          <a:prstGeom prst="rect">
            <a:avLst/>
          </a:prstGeom>
          <a:noFill/>
        </p:spPr>
      </p:pic>
      <p:pic>
        <p:nvPicPr>
          <p:cNvPr id="2050" name="Picture 2" descr="C:\фото ст.гр\DSC019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496" y="142853"/>
            <a:ext cx="4667285" cy="3500462"/>
          </a:xfrm>
          <a:prstGeom prst="rect">
            <a:avLst/>
          </a:prstGeom>
          <a:noFill/>
        </p:spPr>
      </p:pic>
      <p:pic>
        <p:nvPicPr>
          <p:cNvPr id="2051" name="Picture 3" descr="C:\фото ст.гр\2015-11-02\DSC0206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7932" y="3714752"/>
            <a:ext cx="4095778" cy="3071834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5556911"/>
      </p:ext>
    </p:extLst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нутый угол 6"/>
          <p:cNvSpPr/>
          <p:nvPr/>
        </p:nvSpPr>
        <p:spPr>
          <a:xfrm>
            <a:off x="4845674" y="213415"/>
            <a:ext cx="4104456" cy="6048672"/>
          </a:xfrm>
          <a:prstGeom prst="foldedCorne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естиугольник 5"/>
          <p:cNvSpPr/>
          <p:nvPr/>
        </p:nvSpPr>
        <p:spPr>
          <a:xfrm>
            <a:off x="0" y="180913"/>
            <a:ext cx="4788024" cy="5940000"/>
          </a:xfrm>
          <a:prstGeom prst="hexagon">
            <a:avLst/>
          </a:prstGeom>
          <a:solidFill>
            <a:srgbClr val="13E1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57200" y="404664"/>
            <a:ext cx="3898776" cy="561662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3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38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8602" y="764704"/>
            <a:ext cx="4038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 и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упорство в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достижении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помогают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 добиваться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успеха.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945409"/>
      </p:ext>
    </p:extLst>
  </p:cSld>
  <p:clrMapOvr>
    <a:masterClrMapping/>
  </p:clrMapOvr>
  <p:transition spd="slow" advTm="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>
            <a:alpha val="6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Документы\лена\пасха старш.гр\DSC010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94588">
            <a:off x="419110" y="3411269"/>
            <a:ext cx="4214571" cy="3160929"/>
          </a:xfrm>
          <a:prstGeom prst="rect">
            <a:avLst/>
          </a:prstGeom>
          <a:noFill/>
        </p:spPr>
      </p:pic>
      <p:pic>
        <p:nvPicPr>
          <p:cNvPr id="7170" name="Picture 2" descr="C:\Документы\лена\пасха старш.гр\DSC011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14290"/>
            <a:ext cx="4019021" cy="3014266"/>
          </a:xfrm>
          <a:prstGeom prst="rect">
            <a:avLst/>
          </a:prstGeom>
          <a:noFill/>
        </p:spPr>
      </p:pic>
      <p:pic>
        <p:nvPicPr>
          <p:cNvPr id="7174" name="Picture 6" descr="C:\Документы\лена\ФОТО\Новая папка\IMG_458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05331">
            <a:off x="4504520" y="3352780"/>
            <a:ext cx="4429156" cy="319810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 rot="435471">
            <a:off x="4581342" y="441884"/>
            <a:ext cx="43521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Современный воспитатель – это человек, сочетающий в себе черты и психолога, и артиста, и друга, и наставника .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 rot="10245414">
            <a:off x="7076323" y="210424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2320360"/>
      </p:ext>
    </p:extLst>
  </p:cSld>
  <p:clrMapOvr>
    <a:masterClrMapping/>
  </p:clrMapOvr>
  <p:transition spd="slow" advTm="9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детский сад\Desktop\Новый портфель\26.12.2014\100_26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40589">
            <a:off x="285720" y="3071811"/>
            <a:ext cx="4381530" cy="3286148"/>
          </a:xfrm>
          <a:prstGeom prst="rect">
            <a:avLst/>
          </a:prstGeom>
          <a:noFill/>
        </p:spPr>
      </p:pic>
      <p:pic>
        <p:nvPicPr>
          <p:cNvPr id="6147" name="Picture 3" descr="C:\Users\детский сад\Desktop\Новый портфель\26.12.2014\100_26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21987">
            <a:off x="5015346" y="218332"/>
            <a:ext cx="3738562" cy="2803922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2" y="3429000"/>
            <a:ext cx="4392149" cy="3294112"/>
          </a:xfrm>
          <a:prstGeom prst="rect">
            <a:avLst/>
          </a:prstGeom>
        </p:spPr>
      </p:pic>
      <p:pic>
        <p:nvPicPr>
          <p:cNvPr id="6146" name="Picture 2" descr="C:\Users\детский сад\Desktop\Новый портфель\Фото на конкурс\P13003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214290"/>
            <a:ext cx="4410751" cy="3308357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043608" y="2750825"/>
            <a:ext cx="835292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Делу – время, а потехе –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 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FF00FF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5048895"/>
      </p:ext>
    </p:extLst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Документы\лена\ФОТО\Новая папкажж\IMG_47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01302">
            <a:off x="294916" y="245665"/>
            <a:ext cx="3643338" cy="2896996"/>
          </a:xfrm>
          <a:prstGeom prst="rect">
            <a:avLst/>
          </a:prstGeom>
          <a:noFill/>
        </p:spPr>
      </p:pic>
      <p:pic>
        <p:nvPicPr>
          <p:cNvPr id="3075" name="Picture 3" descr="C:\Документы\лена\ФОТО\Новая папкажж\IMG_47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357562"/>
            <a:ext cx="4095779" cy="3071834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409106" y="404664"/>
            <a:ext cx="4608512" cy="2115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По городу, по улице</a:t>
            </a:r>
            <a:endParaRPr lang="ru-RU" sz="2800" b="1" i="1" dirty="0" smtClean="0">
              <a:solidFill>
                <a:srgbClr val="7030A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Не  ходят просто так: </a:t>
            </a:r>
            <a:endParaRPr lang="ru-RU" sz="2800" b="1" i="1" dirty="0" smtClean="0">
              <a:solidFill>
                <a:srgbClr val="7030A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Когда не знаешь правила,</a:t>
            </a:r>
            <a:endParaRPr lang="ru-RU" sz="2800" b="1" i="1" dirty="0" smtClean="0">
              <a:solidFill>
                <a:srgbClr val="7030A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7030A0"/>
                </a:solidFill>
                <a:ea typeface="Times New Roman" pitchFamily="18" charset="0"/>
                <a:cs typeface="Arial" pitchFamily="34" charset="0"/>
              </a:rPr>
              <a:t>Легко попасть впросак, </a:t>
            </a:r>
            <a:endParaRPr lang="ru-RU" sz="2800" b="1" i="1" dirty="0" smtClean="0">
              <a:solidFill>
                <a:srgbClr val="7030A0"/>
              </a:solidFill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9552" y="3500437"/>
            <a:ext cx="40696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ea typeface="Times New Roman" pitchFamily="18" charset="0"/>
                <a:cs typeface="Arial" pitchFamily="34" charset="0"/>
              </a:rPr>
              <a:t>Все время будь внимательным</a:t>
            </a:r>
            <a:endParaRPr lang="ru-RU" sz="2800" b="1" i="1" dirty="0" smtClean="0">
              <a:cs typeface="Arial" pitchFamily="34" charset="0"/>
            </a:endParaRPr>
          </a:p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ea typeface="Times New Roman" pitchFamily="18" charset="0"/>
                <a:cs typeface="Arial" pitchFamily="34" charset="0"/>
              </a:rPr>
              <a:t> И помни наперед:</a:t>
            </a:r>
            <a:endParaRPr lang="ru-RU" sz="2800" b="1" i="1" dirty="0" smtClean="0">
              <a:cs typeface="Arial" pitchFamily="34" charset="0"/>
            </a:endParaRPr>
          </a:p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ea typeface="Times New Roman" pitchFamily="18" charset="0"/>
                <a:cs typeface="Arial" pitchFamily="34" charset="0"/>
              </a:rPr>
              <a:t>Свои имеют правила</a:t>
            </a:r>
            <a:endParaRPr lang="ru-RU" sz="2800" b="1" i="1" dirty="0" smtClean="0">
              <a:cs typeface="Arial" pitchFamily="34" charset="0"/>
            </a:endParaRPr>
          </a:p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ea typeface="Times New Roman" pitchFamily="18" charset="0"/>
                <a:cs typeface="Arial" pitchFamily="34" charset="0"/>
              </a:rPr>
              <a:t>Шофер и пешехо</a:t>
            </a:r>
            <a:r>
              <a:rPr lang="ru-RU" sz="28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д</a:t>
            </a:r>
            <a:endParaRPr lang="ru-RU" sz="2800" b="1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5222224"/>
      </p:ext>
    </p:extLst>
  </p:cSld>
  <p:clrMapOvr>
    <a:masterClrMapping/>
  </p:clrMapOvr>
  <p:transition spd="slow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  <p:bldP spid="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89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нутый угол 5"/>
          <p:cNvSpPr/>
          <p:nvPr/>
        </p:nvSpPr>
        <p:spPr>
          <a:xfrm>
            <a:off x="2267744" y="332656"/>
            <a:ext cx="6552728" cy="6336704"/>
          </a:xfrm>
          <a:prstGeom prst="foldedCorne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естиугольник 4"/>
          <p:cNvSpPr/>
          <p:nvPr/>
        </p:nvSpPr>
        <p:spPr>
          <a:xfrm>
            <a:off x="179512" y="332656"/>
            <a:ext cx="1800200" cy="633670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332656"/>
            <a:ext cx="1728192" cy="5793507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9600" b="1" dirty="0" smtClean="0">
                <a:solidFill>
                  <a:schemeClr val="bg1"/>
                </a:solidFill>
              </a:rPr>
              <a:t>У</a:t>
            </a:r>
          </a:p>
          <a:p>
            <a:pPr marL="0" indent="0" algn="ctr">
              <a:buNone/>
            </a:pPr>
            <a:r>
              <a:rPr lang="ru-RU" sz="9600" b="1" dirty="0" smtClean="0">
                <a:solidFill>
                  <a:schemeClr val="bg1"/>
                </a:solidFill>
              </a:rPr>
              <a:t>С</a:t>
            </a:r>
          </a:p>
          <a:p>
            <a:pPr marL="0" indent="0" algn="ctr">
              <a:buNone/>
            </a:pPr>
            <a:r>
              <a:rPr lang="ru-RU" sz="9600" b="1" dirty="0" smtClean="0">
                <a:solidFill>
                  <a:schemeClr val="bg1"/>
                </a:solidFill>
              </a:rPr>
              <a:t>П</a:t>
            </a:r>
          </a:p>
          <a:p>
            <a:pPr marL="0" indent="0" algn="ctr">
              <a:buNone/>
            </a:pPr>
            <a:r>
              <a:rPr lang="ru-RU" sz="9600" b="1" dirty="0" smtClean="0">
                <a:solidFill>
                  <a:schemeClr val="bg1"/>
                </a:solidFill>
              </a:rPr>
              <a:t>Е</a:t>
            </a:r>
          </a:p>
          <a:p>
            <a:pPr marL="0" indent="0" algn="ctr">
              <a:buNone/>
            </a:pPr>
            <a:r>
              <a:rPr lang="ru-RU" sz="9600" b="1" dirty="0" smtClean="0">
                <a:solidFill>
                  <a:schemeClr val="bg1"/>
                </a:solidFill>
              </a:rPr>
              <a:t>Х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339752" y="499070"/>
            <a:ext cx="6552728" cy="5793507"/>
          </a:xfrm>
        </p:spPr>
        <p:txBody>
          <a:bodyPr>
            <a:normAutofit fontScale="62500" lnSpcReduction="20000"/>
          </a:bodyPr>
          <a:lstStyle/>
          <a:p>
            <a:pPr algn="ctr">
              <a:buFont typeface="Wingdings" panose="05000000000000000000" pitchFamily="2" charset="2"/>
              <a:buChar char="Ø"/>
            </a:pP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УВЛЕЧЁННОСТЬ ПРОФЕССИЕЙ</a:t>
            </a:r>
          </a:p>
          <a:p>
            <a:pPr marL="0" indent="0">
              <a:buNone/>
            </a:pPr>
            <a:endParaRPr lang="ru-RU" sz="3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ЗАЛОГ МОЕГО УПЕХА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ИННОВАЦИЙ</a:t>
            </a:r>
          </a:p>
          <a:p>
            <a:pPr marL="0" indent="0">
              <a:buNone/>
            </a:pPr>
            <a:endParaRPr lang="ru-RU" sz="3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ЕДИНСТВО ВОСПИТАТЕЛЯ И РОДИТЕЛЕЙ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3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 И УПОРСТВО, ПОМОГАЮЩИЕ МНЕ В ДОСТИЖЕНИИ УСПЕХА.</a:t>
            </a:r>
            <a:endParaRPr lang="ru-RU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719781"/>
      </p:ext>
    </p:extLst>
  </p:cSld>
  <p:clrMapOvr>
    <a:masterClrMapping/>
  </p:clrMapOvr>
  <p:transition spd="slow" advTm="1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СПАСИБО ЗА</a:t>
            </a:r>
            <a:endParaRPr lang="ru-RU" sz="80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933056"/>
            <a:ext cx="6400800" cy="1752600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ВНИМАНИЕ!</a:t>
            </a:r>
            <a:endParaRPr lang="ru-RU" sz="7200" b="1" dirty="0">
              <a:solidFill>
                <a:srgbClr val="C0000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3957290"/>
      </p:ext>
    </p:extLst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extLst mod="1">
    <p:ext uri="{E180D4A7-C9FB-4DFB-919C-405C955672EB}">
      <p14:showEvtLst xmlns:p14="http://schemas.microsoft.com/office/powerpoint/2010/main">
        <p14:playEvt time="3642" objId="4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2.6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9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5|2.4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6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2|1.6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4|1.7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1142</TotalTime>
  <Words>259</Words>
  <Application>Microsoft Office PowerPoint</Application>
  <PresentationFormat>Экран (4:3)</PresentationFormat>
  <Paragraphs>84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Апекс</vt:lpstr>
      <vt:lpstr>Моя формула успеха</vt:lpstr>
      <vt:lpstr>Презентация PowerPoint</vt:lpstr>
      <vt:lpstr> Лучший способ сделать детей хорошими – это сделать их счастливыми. Оскар Уайльд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формула</dc:title>
  <dc:creator>www</dc:creator>
  <cp:lastModifiedBy>Учитель</cp:lastModifiedBy>
  <cp:revision>114</cp:revision>
  <dcterms:created xsi:type="dcterms:W3CDTF">2013-12-16T11:24:14Z</dcterms:created>
  <dcterms:modified xsi:type="dcterms:W3CDTF">2015-11-18T08:33:56Z</dcterms:modified>
</cp:coreProperties>
</file>